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6" r:id="rId2"/>
  </p:sldIdLst>
  <p:sldSz cx="12192000" cy="1441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96" userDrawn="1">
          <p15:clr>
            <a:srgbClr val="A4A3A4"/>
          </p15:clr>
        </p15:guide>
        <p15:guide id="2" pos="39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2" d="100"/>
          <a:sy n="62" d="100"/>
        </p:scale>
        <p:origin x="3976" y="556"/>
      </p:cViewPr>
      <p:guideLst>
        <p:guide orient="horz" pos="4496"/>
        <p:guide pos="39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062E9-36AF-46C3-86EB-AED3600C51A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1143000"/>
            <a:ext cx="2609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5E658-461F-481C-BB44-E5CA786D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673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24075" y="1143000"/>
            <a:ext cx="26098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68417-5B87-48A5-9CF6-E9210C2ED6D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60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59560"/>
            <a:ext cx="10363200" cy="501948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572618"/>
            <a:ext cx="9144000" cy="34809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578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829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7608"/>
            <a:ext cx="2628900" cy="122183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67608"/>
            <a:ext cx="7734300" cy="122183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4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5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594411"/>
            <a:ext cx="10515600" cy="599735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648499"/>
            <a:ext cx="10515600" cy="315386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32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838039"/>
            <a:ext cx="5181600" cy="9147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38039"/>
            <a:ext cx="5181600" cy="9147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2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67611"/>
            <a:ext cx="10515600" cy="278675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534334"/>
            <a:ext cx="5157787" cy="17321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266456"/>
            <a:ext cx="5157787" cy="77461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534334"/>
            <a:ext cx="5183188" cy="173212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266456"/>
            <a:ext cx="5183188" cy="77461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6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0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02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1178"/>
            <a:ext cx="3932237" cy="336412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75881"/>
            <a:ext cx="6172200" cy="10245894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5302"/>
            <a:ext cx="3932237" cy="801315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1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1178"/>
            <a:ext cx="3932237" cy="336412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75881"/>
            <a:ext cx="6172200" cy="10245894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5302"/>
            <a:ext cx="3932237" cy="801315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39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7611"/>
            <a:ext cx="10515600" cy="278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838039"/>
            <a:ext cx="10515600" cy="914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3363052"/>
            <a:ext cx="2743200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62181-7B9D-42B7-800F-271160D082B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3363052"/>
            <a:ext cx="4114800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3363052"/>
            <a:ext cx="2743200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29400-0A58-4C5A-9A6A-90AC5F6F86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18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3C0CA7A-F3F4-4361-AE19-BEE212D88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" t="10277" r="12660" b="6530"/>
          <a:stretch/>
        </p:blipFill>
        <p:spPr>
          <a:xfrm>
            <a:off x="8164977" y="1307034"/>
            <a:ext cx="1815295" cy="17969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1155EC-07FF-4A4C-BBE3-1D97CB5EA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0" t="10277" r="12701" b="6530"/>
          <a:stretch/>
        </p:blipFill>
        <p:spPr>
          <a:xfrm>
            <a:off x="517967" y="1307034"/>
            <a:ext cx="1779608" cy="17969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97B1B8-2C92-4B14-9F5C-A51ACE227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10" t="11214" r="12702" b="6530"/>
          <a:stretch/>
        </p:blipFill>
        <p:spPr>
          <a:xfrm>
            <a:off x="6279321" y="1327290"/>
            <a:ext cx="1779608" cy="17767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EAFF10-64E7-4B5B-BA42-38DC1946E4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0" t="10277" r="12701" b="6530"/>
          <a:stretch/>
        </p:blipFill>
        <p:spPr>
          <a:xfrm>
            <a:off x="2438419" y="1307034"/>
            <a:ext cx="1779608" cy="17969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3E34D8-DF4A-4FF9-A5F0-8B1B8682DB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10" t="11214" r="12701" b="6530"/>
          <a:stretch/>
        </p:blipFill>
        <p:spPr>
          <a:xfrm>
            <a:off x="4358871" y="1327290"/>
            <a:ext cx="1779608" cy="17767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4DDA10-EDD3-49E7-8FBD-F459631548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214"/>
          <a:stretch/>
        </p:blipFill>
        <p:spPr>
          <a:xfrm>
            <a:off x="10014176" y="1327289"/>
            <a:ext cx="2160000" cy="19177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71FBB4-D9E7-4088-8F82-D807B30516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858" r="12701"/>
          <a:stretch/>
        </p:blipFill>
        <p:spPr>
          <a:xfrm>
            <a:off x="411919" y="3271836"/>
            <a:ext cx="1885657" cy="194708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53301C8-E9C0-4DB9-8C88-5E2E55A761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858" r="12701"/>
          <a:stretch/>
        </p:blipFill>
        <p:spPr>
          <a:xfrm>
            <a:off x="2332371" y="3271835"/>
            <a:ext cx="1885657" cy="194708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F87C880-CE47-462E-AF65-0F2327D1E61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858" r="12701"/>
          <a:stretch/>
        </p:blipFill>
        <p:spPr>
          <a:xfrm>
            <a:off x="4252823" y="3271834"/>
            <a:ext cx="1885657" cy="19470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2AFCE14-FF1D-49DD-8700-0DBB0801AEB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8617" r="12702"/>
          <a:stretch/>
        </p:blipFill>
        <p:spPr>
          <a:xfrm>
            <a:off x="6173275" y="3245061"/>
            <a:ext cx="1885655" cy="197385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FE22832-B2B8-4B40-90C1-51B4ADB664B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858" r="12702"/>
          <a:stretch/>
        </p:blipFill>
        <p:spPr>
          <a:xfrm>
            <a:off x="8093727" y="3271833"/>
            <a:ext cx="1885655" cy="194708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C37D94C-8F6D-4D91-A58C-6853BE42011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9857"/>
          <a:stretch/>
        </p:blipFill>
        <p:spPr>
          <a:xfrm>
            <a:off x="10014176" y="3271832"/>
            <a:ext cx="2160000" cy="194708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2CB476C-10E5-4CBB-B6DF-5A038E399CE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9858" r="12701"/>
          <a:stretch/>
        </p:blipFill>
        <p:spPr>
          <a:xfrm>
            <a:off x="411919" y="5245692"/>
            <a:ext cx="1885657" cy="194708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003F936-633D-4DD2-9E31-7AE156F959B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9858" r="12701"/>
          <a:stretch/>
        </p:blipFill>
        <p:spPr>
          <a:xfrm>
            <a:off x="2332371" y="5245691"/>
            <a:ext cx="1885657" cy="194708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B6EFE29-EA50-4F2C-BBD5-69623ED8E2C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9857" r="12701"/>
          <a:stretch/>
        </p:blipFill>
        <p:spPr>
          <a:xfrm>
            <a:off x="4252823" y="5245689"/>
            <a:ext cx="1885657" cy="194708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4B59531-E8C3-494B-9C3C-230F6B604C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9857" r="12702"/>
          <a:stretch/>
        </p:blipFill>
        <p:spPr>
          <a:xfrm>
            <a:off x="6173275" y="5245688"/>
            <a:ext cx="1885655" cy="194708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76D00D8-8BCB-47EA-83AF-374C36949E0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9857" r="12702"/>
          <a:stretch/>
        </p:blipFill>
        <p:spPr>
          <a:xfrm>
            <a:off x="8093727" y="5245687"/>
            <a:ext cx="1885655" cy="194708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298F1D2-2BC0-43CF-A6FF-25DAFA49962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9857"/>
          <a:stretch/>
        </p:blipFill>
        <p:spPr>
          <a:xfrm>
            <a:off x="10014176" y="5245686"/>
            <a:ext cx="2160000" cy="194709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461FF20-B3D4-4BBF-BF26-0B1F6535E10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8277" r="12702"/>
          <a:stretch/>
        </p:blipFill>
        <p:spPr>
          <a:xfrm>
            <a:off x="411919" y="7159557"/>
            <a:ext cx="1885654" cy="198121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391943B-5AA0-4367-9728-3434F7ECB4E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8277" r="12702"/>
          <a:stretch/>
        </p:blipFill>
        <p:spPr>
          <a:xfrm>
            <a:off x="2332370" y="7159555"/>
            <a:ext cx="1885654" cy="198121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9D0564-60CF-4A93-9EC6-22F4A90C9E8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10559" r="12702"/>
          <a:stretch/>
        </p:blipFill>
        <p:spPr>
          <a:xfrm>
            <a:off x="4252821" y="7208837"/>
            <a:ext cx="1885654" cy="193193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E4A4C34-B603-4EAD-ACF3-3458967A6D65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10559" r="12702"/>
          <a:stretch/>
        </p:blipFill>
        <p:spPr>
          <a:xfrm>
            <a:off x="6173272" y="7208837"/>
            <a:ext cx="1885654" cy="19319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5A1C032-1871-403D-9045-CDCD3BB03B0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8277" r="12702"/>
          <a:stretch/>
        </p:blipFill>
        <p:spPr>
          <a:xfrm>
            <a:off x="8093723" y="7159555"/>
            <a:ext cx="1885654" cy="19812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867F00A-E61A-4F9C-BD0C-846CF9E86A43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t="9815"/>
          <a:stretch/>
        </p:blipFill>
        <p:spPr>
          <a:xfrm>
            <a:off x="10014176" y="7192773"/>
            <a:ext cx="2160000" cy="194799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DD343B8-33DA-4241-ACA6-281A2DA66F5B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9857" r="12702"/>
          <a:stretch/>
        </p:blipFill>
        <p:spPr>
          <a:xfrm>
            <a:off x="411919" y="9167537"/>
            <a:ext cx="1885652" cy="194708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AA26AD8-15DA-42E5-A2E7-1E620A04EAB8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8576" r="12702"/>
          <a:stretch/>
        </p:blipFill>
        <p:spPr>
          <a:xfrm>
            <a:off x="2332370" y="9139860"/>
            <a:ext cx="1885652" cy="197476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574A31E-B69C-4D2F-A97E-4C7AA5CF3ED8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t="8576" r="12702"/>
          <a:stretch/>
        </p:blipFill>
        <p:spPr>
          <a:xfrm>
            <a:off x="4252821" y="9139862"/>
            <a:ext cx="1885652" cy="197476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C09E9FB-F13B-4329-A7C4-DA8A4E4F3FDF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t="10114" r="12702"/>
          <a:stretch/>
        </p:blipFill>
        <p:spPr>
          <a:xfrm>
            <a:off x="6173272" y="9173082"/>
            <a:ext cx="1885654" cy="194154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67D4499-1EF9-47B9-A286-004400BD243C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8576" r="12702"/>
          <a:stretch/>
        </p:blipFill>
        <p:spPr>
          <a:xfrm>
            <a:off x="8093723" y="9139862"/>
            <a:ext cx="1885654" cy="197476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74B0A34-8499-4DF7-9718-9166E8796179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8576"/>
          <a:stretch/>
        </p:blipFill>
        <p:spPr>
          <a:xfrm>
            <a:off x="10014176" y="9139862"/>
            <a:ext cx="2160000" cy="197476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65399B3-181A-4596-B4A6-DA57771B5F0A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t="9857" r="12702"/>
          <a:stretch/>
        </p:blipFill>
        <p:spPr>
          <a:xfrm>
            <a:off x="411919" y="11141390"/>
            <a:ext cx="1885652" cy="194709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839A80A-72DB-49CC-8332-121F1796260F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t="9361" r="12702"/>
          <a:stretch/>
        </p:blipFill>
        <p:spPr>
          <a:xfrm>
            <a:off x="6173272" y="11130688"/>
            <a:ext cx="1885652" cy="1957792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0583AF8-2DA0-4E98-8179-2201D500A5AB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t="10558" r="12702"/>
          <a:stretch/>
        </p:blipFill>
        <p:spPr>
          <a:xfrm>
            <a:off x="4252821" y="11156544"/>
            <a:ext cx="1885652" cy="193193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CCC14204-093A-4003-8371-2762F438DA52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t="9361" r="12702"/>
          <a:stretch/>
        </p:blipFill>
        <p:spPr>
          <a:xfrm>
            <a:off x="2332370" y="11130688"/>
            <a:ext cx="1885652" cy="195779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65EEC4A-22D9-405E-9726-9F0C4EDB0AF0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t="10558" r="12702"/>
          <a:stretch/>
        </p:blipFill>
        <p:spPr>
          <a:xfrm>
            <a:off x="8093723" y="11156544"/>
            <a:ext cx="1885652" cy="193193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749E481-AB8B-452B-8596-BBDAD75ED24D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t="8576"/>
          <a:stretch/>
        </p:blipFill>
        <p:spPr>
          <a:xfrm>
            <a:off x="10014176" y="11113714"/>
            <a:ext cx="2160000" cy="19747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58E287E-3599-4D91-9773-8BC01C4AED64}"/>
                  </a:ext>
                </a:extLst>
              </p:cNvPr>
              <p:cNvSpPr txBox="1"/>
              <p:nvPr/>
            </p:nvSpPr>
            <p:spPr>
              <a:xfrm>
                <a:off x="611257" y="932351"/>
                <a:ext cx="16498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58E287E-3599-4D91-9773-8BC01C4A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57" y="932351"/>
                <a:ext cx="1649895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F5DB3AA-7887-4006-8821-B5EF95EDC595}"/>
                  </a:ext>
                </a:extLst>
              </p:cNvPr>
              <p:cNvSpPr txBox="1"/>
              <p:nvPr/>
            </p:nvSpPr>
            <p:spPr>
              <a:xfrm>
                <a:off x="2535306" y="932351"/>
                <a:ext cx="16498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F5DB3AA-7887-4006-8821-B5EF95EDC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306" y="932351"/>
                <a:ext cx="1649895" cy="369332"/>
              </a:xfrm>
              <a:prstGeom prst="rect">
                <a:avLst/>
              </a:prstGeom>
              <a:blipFill>
                <a:blip r:embed="rId40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CDCCBAC-899F-4986-8AAC-8D1B5309FE4C}"/>
              </a:ext>
            </a:extLst>
          </p:cNvPr>
          <p:cNvSpPr txBox="1"/>
          <p:nvPr/>
        </p:nvSpPr>
        <p:spPr>
          <a:xfrm>
            <a:off x="5034013" y="13918131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W_h</a:t>
            </a:r>
            <a:r>
              <a:rPr lang="en-US" altLang="zh-CN" dirty="0"/>
              <a:t>=0.2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F11E909-9F02-4B0A-AABD-DE9AFC2F439D}"/>
                  </a:ext>
                </a:extLst>
              </p:cNvPr>
              <p:cNvSpPr txBox="1"/>
              <p:nvPr/>
            </p:nvSpPr>
            <p:spPr>
              <a:xfrm>
                <a:off x="4459355" y="932351"/>
                <a:ext cx="16498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F11E909-9F02-4B0A-AABD-DE9AFC2F4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355" y="932351"/>
                <a:ext cx="1649895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AAE2F99-6003-4547-BB82-3759C1A1767C}"/>
                  </a:ext>
                </a:extLst>
              </p:cNvPr>
              <p:cNvSpPr txBox="1"/>
              <p:nvPr/>
            </p:nvSpPr>
            <p:spPr>
              <a:xfrm>
                <a:off x="6383404" y="932351"/>
                <a:ext cx="16498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AAE2F99-6003-4547-BB82-3759C1A17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404" y="932351"/>
                <a:ext cx="1649895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A0C9055-F343-4FF9-80E4-97F9A3744A77}"/>
                  </a:ext>
                </a:extLst>
              </p:cNvPr>
              <p:cNvSpPr txBox="1"/>
              <p:nvPr/>
            </p:nvSpPr>
            <p:spPr>
              <a:xfrm>
                <a:off x="8307453" y="932351"/>
                <a:ext cx="16498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A0C9055-F343-4FF9-80E4-97F9A3744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453" y="932351"/>
                <a:ext cx="1649895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22DBC67-D101-4262-9E60-81FC187A9C81}"/>
                  </a:ext>
                </a:extLst>
              </p:cNvPr>
              <p:cNvSpPr txBox="1"/>
              <p:nvPr/>
            </p:nvSpPr>
            <p:spPr>
              <a:xfrm>
                <a:off x="10231503" y="932351"/>
                <a:ext cx="16498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22DBC67-D101-4262-9E60-81FC187A9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503" y="932351"/>
                <a:ext cx="1649895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D124B47-08BC-40F1-A8D6-A82DD1864873}"/>
                  </a:ext>
                </a:extLst>
              </p:cNvPr>
              <p:cNvSpPr txBox="1"/>
              <p:nvPr/>
            </p:nvSpPr>
            <p:spPr>
              <a:xfrm>
                <a:off x="38905" y="1347391"/>
                <a:ext cx="461665" cy="1717308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D124B47-08BC-40F1-A8D6-A82DD1864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" y="1347391"/>
                <a:ext cx="461665" cy="1717308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55A365E-9FDB-4DFC-9852-5978C290FEA2}"/>
                  </a:ext>
                </a:extLst>
              </p:cNvPr>
              <p:cNvSpPr txBox="1"/>
              <p:nvPr/>
            </p:nvSpPr>
            <p:spPr>
              <a:xfrm>
                <a:off x="38905" y="3326454"/>
                <a:ext cx="461665" cy="1665589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55A365E-9FDB-4DFC-9852-5978C290F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" y="3326454"/>
                <a:ext cx="461665" cy="1665589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C6037E2-F93D-4E87-9F9A-6F06FF762B9E}"/>
                  </a:ext>
                </a:extLst>
              </p:cNvPr>
              <p:cNvSpPr txBox="1"/>
              <p:nvPr/>
            </p:nvSpPr>
            <p:spPr>
              <a:xfrm>
                <a:off x="38905" y="5282640"/>
                <a:ext cx="461665" cy="1689140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=5.0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C6037E2-F93D-4E87-9F9A-6F06FF762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" y="5282640"/>
                <a:ext cx="461665" cy="168914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1F68BAF-F953-4DD5-9B3C-710C7B2D4781}"/>
                  </a:ext>
                </a:extLst>
              </p:cNvPr>
              <p:cNvSpPr txBox="1"/>
              <p:nvPr/>
            </p:nvSpPr>
            <p:spPr>
              <a:xfrm>
                <a:off x="38905" y="7262377"/>
                <a:ext cx="461665" cy="1678277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=10.0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1F68BAF-F953-4DD5-9B3C-710C7B2D4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" y="7262377"/>
                <a:ext cx="461665" cy="1678277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79DAA33-059D-425C-A69C-08AB8BFD80E9}"/>
                  </a:ext>
                </a:extLst>
              </p:cNvPr>
              <p:cNvSpPr txBox="1"/>
              <p:nvPr/>
            </p:nvSpPr>
            <p:spPr>
              <a:xfrm>
                <a:off x="38905" y="9231250"/>
                <a:ext cx="461665" cy="166642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=50.0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79DAA33-059D-425C-A69C-08AB8BFD8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" y="9231250"/>
                <a:ext cx="461665" cy="1666421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9CB7AB00-CA12-4E29-9585-320A9D8B7385}"/>
                  </a:ext>
                </a:extLst>
              </p:cNvPr>
              <p:cNvSpPr txBox="1"/>
              <p:nvPr/>
            </p:nvSpPr>
            <p:spPr>
              <a:xfrm>
                <a:off x="38905" y="11214922"/>
                <a:ext cx="461665" cy="1666422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=100.0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9CB7AB00-CA12-4E29-9585-320A9D8B7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" y="11214922"/>
                <a:ext cx="461665" cy="166642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247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42</Words>
  <Application>Microsoft Office PowerPoint</Application>
  <PresentationFormat>自定义</PresentationFormat>
  <Paragraphs>14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Cambria Math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子墨</dc:creator>
  <cp:lastModifiedBy>王 子墨</cp:lastModifiedBy>
  <cp:revision>1</cp:revision>
  <dcterms:created xsi:type="dcterms:W3CDTF">2024-11-16T06:46:26Z</dcterms:created>
  <dcterms:modified xsi:type="dcterms:W3CDTF">2024-11-16T07:39:49Z</dcterms:modified>
</cp:coreProperties>
</file>